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145708100" r:id="rId2"/>
    <p:sldId id="2134803356" r:id="rId3"/>
    <p:sldId id="2145708096" r:id="rId4"/>
    <p:sldId id="2134803637" r:id="rId5"/>
  </p:sldIdLst>
  <p:sldSz cx="12192000" cy="6858000"/>
  <p:notesSz cx="6858000" cy="9144000"/>
  <p:defaultTextStyle>
    <a:defPPr>
      <a:defRPr lang="en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>
      <p:cViewPr varScale="1">
        <p:scale>
          <a:sx n="104" d="100"/>
          <a:sy n="104" d="100"/>
        </p:scale>
        <p:origin x="8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B817B-FCE3-E746-B84D-C4D086878BF1}" type="datetimeFigureOut">
              <a:rPr lang="en-CO" smtClean="0"/>
              <a:t>9/08/22</a:t>
            </a:fld>
            <a:endParaRPr lang="en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E5A4A-34AB-074D-ABCA-86627E168C89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553356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EAFCD1-04BE-184E-8E5A-B47BAE6C0B56}" type="slidenum">
              <a:rPr kumimoji="0" lang="es-A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A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6101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0751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6B5B7D-D54E-4FB4-A373-B976E3D8E185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07514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4488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98DE-2A6B-887D-1F2B-A1D028DB9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083A2-DA3B-E295-528B-BF93FB1B5F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E5A6B-AB80-1F6D-AF79-72083D2F8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608C8-DA35-5541-8B83-8EC27EB0E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E0CBA-EFC9-A2FD-0C97-C4C18BC51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935884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6DD02-846F-CA96-39D1-A919A4CBC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53E3B4-A631-AA4E-3251-5C2519E5B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EBBAB-B4F8-D7CE-4BC9-BBCD49B4D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75E8F-2595-2E16-3EC3-847FB4542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5F90F-ACFF-BB27-E962-9BF24309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46364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3BE3D5-34A3-4479-6815-14DBB442A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7A95B3-0C68-C426-65C4-00A42B3BD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2DF81-2FCD-35D6-49A2-9CB9583FB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BCFAB-B9C2-EE12-41C5-FCDB06B74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03258-BFA8-C4F5-A08A-1A32EB6EF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408045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839DDA5-9BC5-B640-AC6D-22D45FD07C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9279" cy="49720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B72860-84BA-E145-9413-25D108A720A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74789" y="5536864"/>
            <a:ext cx="7465403" cy="433387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000" b="1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s-ES_tradnl"/>
              <a:t>Título</a:t>
            </a:r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62380D0A-9A29-8145-87AA-FE325F781B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74790" y="6021289"/>
            <a:ext cx="7465402" cy="288032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s-ES_tradnl"/>
              <a:t>Fecha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065280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d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BF3CB19-465C-8F45-B9E4-C5D7EF39DE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27600" y="650240"/>
            <a:ext cx="7264400" cy="5726809"/>
          </a:xfrm>
          <a:prstGeom prst="rect">
            <a:avLst/>
          </a:prstGeom>
        </p:spPr>
        <p:txBody>
          <a:bodyPr/>
          <a:lstStyle/>
          <a:p>
            <a:endParaRPr lang="es-AR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1EC1C97E-780B-7047-AE44-46DB33105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1680" y="1818303"/>
            <a:ext cx="4003040" cy="3221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3200" b="0" cap="none" spc="0" baseline="0">
                <a:solidFill>
                  <a:srgbClr val="C0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err="1"/>
              <a:t>Título</a:t>
            </a:r>
            <a:r>
              <a:rPr lang="en-US"/>
              <a:t>:</a:t>
            </a:r>
            <a:br>
              <a:rPr lang="en-US"/>
            </a:br>
            <a:r>
              <a:rPr lang="en-US" err="1"/>
              <a:t>subtítulo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93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F2BED1-D86A-48BE-B9FC-FB2116D9F6A0}"/>
              </a:ext>
            </a:extLst>
          </p:cNvPr>
          <p:cNvSpPr/>
          <p:nvPr userDrawn="1"/>
        </p:nvSpPr>
        <p:spPr>
          <a:xfrm>
            <a:off x="69669" y="6592389"/>
            <a:ext cx="2534194" cy="265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A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05968" y="276768"/>
            <a:ext cx="11027532" cy="161024"/>
          </a:xfrm>
          <a:prstGeom prst="rect">
            <a:avLst/>
          </a:prstGeom>
        </p:spPr>
        <p:txBody>
          <a:bodyPr lIns="91440" tIns="0" rIns="91440" bIns="0"/>
          <a:lstStyle>
            <a:lvl1pPr marL="0" indent="0">
              <a:buFontTx/>
              <a:buNone/>
              <a:defRPr sz="1000" cap="all" spc="150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5968" y="436206"/>
            <a:ext cx="11027532" cy="487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200" b="0" cap="none" spc="0" baseline="0">
                <a:solidFill>
                  <a:srgbClr val="C00000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4E7EF5F1-3CAA-6344-BA3A-472776361F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5968" y="6469316"/>
            <a:ext cx="9710864" cy="197812"/>
          </a:xfrm>
          <a:prstGeom prst="rect">
            <a:avLst/>
          </a:prstGeom>
        </p:spPr>
        <p:txBody>
          <a:bodyPr lIns="0" rIns="0" anchor="b"/>
          <a:lstStyle>
            <a:lvl1pPr marL="0" indent="0">
              <a:buFontTx/>
              <a:buNone/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Sources</a:t>
            </a:r>
          </a:p>
        </p:txBody>
      </p:sp>
    </p:spTree>
    <p:extLst>
      <p:ext uri="{BB962C8B-B14F-4D97-AF65-F5344CB8AC3E}">
        <p14:creationId xmlns:p14="http://schemas.microsoft.com/office/powerpoint/2010/main" val="340101905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 flipH="1">
            <a:off x="2662472" y="-2662475"/>
            <a:ext cx="6867052" cy="12192001"/>
          </a:xfrm>
          <a:prstGeom prst="rect">
            <a:avLst/>
          </a:prstGeom>
          <a:solidFill>
            <a:srgbClr val="AE0C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7A506059-C7B9-CC46-AFDA-EC7AD9678C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609" y="2682750"/>
            <a:ext cx="2634782" cy="1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6155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94C4E-8DD5-BCF4-6FEA-76B861EA8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76311-F382-2807-FBC7-8F18B3550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CAD4B-C1F4-0785-BAF7-213F99377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7EEEA-D738-4881-CE34-EEA29AD42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81F15-19DE-9C8B-E9E8-A94A6C731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89901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8E624-CF76-E5F1-862B-58F7F7730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E0E52-3E59-AA64-0A29-F655B5338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6EC37B-8E2F-57E9-A26E-591E9294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4DDA21-B749-BCC0-7919-459195B41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D4270-8AD5-5A92-6C9E-7DB6DEA9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40966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2EBDC-9DA7-7347-6E3B-02D477208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9AD39-4A2A-0465-77AE-AA71F2FE7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62F3A-89CF-60A7-2C88-977FCA473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4A8E3-2957-A869-6DB8-DCD76A51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209B2-F218-134E-7FAF-6814422DB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B0D02C-D3F6-2F83-08EA-AB74945A2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985162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9BEA7-CD29-DCCF-03AC-D32A1BD69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B480AD-9802-E85E-3637-E02DECA21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428FF4-D62D-5E71-303B-5427F7CE3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3F0AB5-19F8-47C8-B5E3-32D80DB7D6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A10DF4-C844-18F2-0FE4-4B352EF341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E0189E-0568-263F-525F-4C65CB0D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3D633B-03FB-D369-2CB1-544FE537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A9798E-BB4A-07EA-063F-C33F6154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294676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1D277-91D5-0559-A8A2-1B4466861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74A7A8-C5F9-D207-E8F1-CEC4B7478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70A48-35C9-E7ED-EB43-579788187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E5CFD2-5A35-1FA1-4ED2-745BA2582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54363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C63CE0-9F9C-2481-33A3-3B72DAF4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9AC416-2C66-5A11-4ECC-99820ABD0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4301AD-30BB-4B53-ADAC-8502B59CF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80380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DEFDF-4DB3-B3C6-F1AE-18F1BF5CA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99807-6A63-2A96-2DD9-4C7EE76BB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89F8-592D-472C-E5EB-6A8B82A31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1A2A7-ACD0-76A8-244C-AF4A4FACB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F3310A-FFDD-B1D5-2C32-EE83418F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22610-6E99-D835-97FA-10E99675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207378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C92AD-B998-BDD7-4F81-670851F1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FA64EC-E715-89BC-3FFB-2281028FC1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7E13F6-5DF5-9612-603F-2E1242524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6E536-0A94-760A-ECC4-363B12F34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0125D-54B7-E1B7-DFB4-E6D93A7B3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731BA-13F9-122E-F462-E47CA058A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1952317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8BF80B-249F-2084-4EEC-91E952A56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1AE518-AA17-21F1-8FA9-102BA169F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51268-CDDA-7E8B-8BD2-53982D352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E29B4-9F02-D148-8CA2-E20A73A3C5F4}" type="datetimeFigureOut">
              <a:rPr lang="en-CO" smtClean="0"/>
              <a:t>9/08/22</a:t>
            </a:fld>
            <a:endParaRPr lang="en-C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1036-4FB0-7668-007C-51DAB26E4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9D698-06B6-A47D-488B-CD2BED4D2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27484-AFC5-7841-94CA-D284176E682E}" type="slidenum">
              <a:rPr lang="en-CO" smtClean="0"/>
              <a:t>‹#›</a:t>
            </a:fld>
            <a:endParaRPr lang="en-CO"/>
          </a:p>
        </p:txBody>
      </p:sp>
    </p:spTree>
    <p:extLst>
      <p:ext uri="{BB962C8B-B14F-4D97-AF65-F5344CB8AC3E}">
        <p14:creationId xmlns:p14="http://schemas.microsoft.com/office/powerpoint/2010/main" val="309657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E81D44F-1411-21DC-35CD-C02C9E7543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DDEC0A-ECA2-E540-B302-35CBE8FE60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fontAlgn="base"/>
            <a:r>
              <a:rPr lang="es-AR" sz="2400" dirty="0"/>
              <a:t>Título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BA911-A2B7-7047-B7B1-3785CC2213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spc="300" dirty="0" err="1"/>
              <a:t>Fecha</a:t>
            </a:r>
            <a:r>
              <a:rPr lang="en-US" b="0" spc="300" dirty="0"/>
              <a:t> – Lugar</a:t>
            </a:r>
          </a:p>
        </p:txBody>
      </p:sp>
      <p:pic>
        <p:nvPicPr>
          <p:cNvPr id="5" name="1 Imagen">
            <a:extLst>
              <a:ext uri="{FF2B5EF4-FFF2-40B4-BE49-F238E27FC236}">
                <a16:creationId xmlns:a16="http://schemas.microsoft.com/office/drawing/2014/main" id="{90DF61FA-007B-34F3-F740-8CCB97F253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401" y="5302530"/>
            <a:ext cx="1972790" cy="1141901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C094E18E-26B5-5126-790E-3D8E7CA2CD3F}"/>
              </a:ext>
            </a:extLst>
          </p:cNvPr>
          <p:cNvCxnSpPr>
            <a:cxnSpLocks/>
          </p:cNvCxnSpPr>
          <p:nvPr/>
        </p:nvCxnSpPr>
        <p:spPr>
          <a:xfrm flipH="1">
            <a:off x="3853543" y="5996712"/>
            <a:ext cx="74866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69148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3C681865-6CDD-8146-A87A-929DC3B1153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7600" y="650240"/>
            <a:ext cx="7264400" cy="5726809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8A57A69A-D625-3E44-BF93-BB283AFD0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66700" marR="0" lvl="1" algn="r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kern="1200" dirty="0" err="1">
                <a:solidFill>
                  <a:srgbClr val="C00000"/>
                </a:solidFill>
                <a:latin typeface="Arial" charset="0"/>
              </a:rPr>
              <a:t>Título</a:t>
            </a:r>
            <a:endParaRPr lang="en-US" sz="3200" kern="12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" name="Rectangle 76">
            <a:extLst>
              <a:ext uri="{FF2B5EF4-FFF2-40B4-BE49-F238E27FC236}">
                <a16:creationId xmlns:a16="http://schemas.microsoft.com/office/drawing/2014/main" id="{4A28F3EF-A3E6-E69F-6164-4CC5F2D60C51}"/>
              </a:ext>
            </a:extLst>
          </p:cNvPr>
          <p:cNvSpPr/>
          <p:nvPr/>
        </p:nvSpPr>
        <p:spPr>
          <a:xfrm>
            <a:off x="110067" y="0"/>
            <a:ext cx="191216" cy="512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Rectangle 76">
            <a:extLst>
              <a:ext uri="{FF2B5EF4-FFF2-40B4-BE49-F238E27FC236}">
                <a16:creationId xmlns:a16="http://schemas.microsoft.com/office/drawing/2014/main" id="{FA436801-D1D4-80C9-0A1C-E3C6CAE3A372}"/>
              </a:ext>
            </a:extLst>
          </p:cNvPr>
          <p:cNvSpPr/>
          <p:nvPr/>
        </p:nvSpPr>
        <p:spPr>
          <a:xfrm>
            <a:off x="4856295" y="650240"/>
            <a:ext cx="87036" cy="572680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4F89F9D-F6E2-2A1C-E147-64D00B817CBD}"/>
              </a:ext>
            </a:extLst>
          </p:cNvPr>
          <p:cNvSpPr/>
          <p:nvPr/>
        </p:nvSpPr>
        <p:spPr>
          <a:xfrm>
            <a:off x="11268163" y="245238"/>
            <a:ext cx="457448" cy="30930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903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 hidden="1">
            <a:extLst>
              <a:ext uri="{FF2B5EF4-FFF2-40B4-BE49-F238E27FC236}">
                <a16:creationId xmlns:a16="http://schemas.microsoft.com/office/drawing/2014/main" id="{3D44D262-DBFD-4DD1-9D82-6745D203EC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a de think-cell" r:id="rId4" imgW="499" imgH="499" progId="TCLayout.ActiveDocument.1">
                  <p:embed/>
                </p:oleObj>
              </mc:Choice>
              <mc:Fallback>
                <p:oleObj name="Diapositiva de think-cell" r:id="rId4" imgW="499" imgH="499" progId="TCLayout.ActiveDocument.1">
                  <p:embed/>
                  <p:pic>
                    <p:nvPicPr>
                      <p:cNvPr id="2" name="Objeto 1" hidden="1">
                        <a:extLst>
                          <a:ext uri="{FF2B5EF4-FFF2-40B4-BE49-F238E27FC236}">
                            <a16:creationId xmlns:a16="http://schemas.microsoft.com/office/drawing/2014/main" id="{3D44D262-DBFD-4DD1-9D82-6745D203EC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F957AEB7-A9FB-4349-B943-8A3EDD95F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1000"/>
              </a:spcBef>
              <a:defRPr/>
            </a:pPr>
            <a:r>
              <a:rPr lang="en-US" sz="2800" dirty="0" err="1"/>
              <a:t>Título</a:t>
            </a:r>
            <a:r>
              <a:rPr lang="es-AR" sz="2800" dirty="0"/>
              <a:t>: </a:t>
            </a:r>
            <a:r>
              <a:rPr lang="en-US" sz="2800" dirty="0" err="1">
                <a:solidFill>
                  <a:prstClr val="white">
                    <a:lumMod val="50000"/>
                  </a:prstClr>
                </a:solidFill>
              </a:rPr>
              <a:t>Subtítulo</a:t>
            </a:r>
            <a:endParaRPr lang="en-US" sz="2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BCC017-41AB-E041-8528-811C8B3772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TEXTO</a:t>
            </a:r>
            <a:endParaRPr lang="es-A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892DC7B-D20C-49BD-4F92-9C9DE194C335}"/>
              </a:ext>
            </a:extLst>
          </p:cNvPr>
          <p:cNvSpPr/>
          <p:nvPr/>
        </p:nvSpPr>
        <p:spPr>
          <a:xfrm>
            <a:off x="11268163" y="245238"/>
            <a:ext cx="457448" cy="309307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05A67566-6EA3-ECD6-F740-7BF31C1BD873}"/>
              </a:ext>
            </a:extLst>
          </p:cNvPr>
          <p:cNvSpPr txBox="1"/>
          <p:nvPr/>
        </p:nvSpPr>
        <p:spPr>
          <a:xfrm>
            <a:off x="11098362" y="6436296"/>
            <a:ext cx="682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8A6180F-D10B-4B7D-9282-662C7A0329E5}" type="slidenum">
              <a:rPr lang="en-US" sz="1000" smtClean="0">
                <a:solidFill>
                  <a:schemeClr val="tx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pPr algn="r"/>
              <a:t>3</a:t>
            </a:fld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4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20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636789A671FF24183D71471D7F0C336" ma:contentTypeVersion="7" ma:contentTypeDescription="Crear nuevo documento." ma:contentTypeScope="" ma:versionID="bc10ea8f148884c9d01bf861c5c2dca5">
  <xsd:schema xmlns:xsd="http://www.w3.org/2001/XMLSchema" xmlns:xs="http://www.w3.org/2001/XMLSchema" xmlns:p="http://schemas.microsoft.com/office/2006/metadata/properties" xmlns:ns2="7e30297b-7955-48d5-89a4-aa44e7e8ebdd" xmlns:ns3="c97279b8-69eb-485d-952b-d4efe8e7d324" targetNamespace="http://schemas.microsoft.com/office/2006/metadata/properties" ma:root="true" ma:fieldsID="76aa094c32048f2b5d78baa0dd269cff" ns2:_="" ns3:_="">
    <xsd:import namespace="7e30297b-7955-48d5-89a4-aa44e7e8ebdd"/>
    <xsd:import namespace="c97279b8-69eb-485d-952b-d4efe8e7d3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0297b-7955-48d5-89a4-aa44e7e8eb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Etiquetas de imagen" ma:readOnly="false" ma:fieldId="{5cf76f15-5ced-4ddc-b409-7134ff3c332f}" ma:taxonomyMulti="true" ma:sspId="d4df956b-48e7-44d2-83dd-02774201bc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279b8-69eb-485d-952b-d4efe8e7d32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16672cd-68de-4067-9451-a1fc941d7565}" ma:internalName="TaxCatchAll" ma:showField="CatchAllData" ma:web="c97279b8-69eb-485d-952b-d4efe8e7d3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e30297b-7955-48d5-89a4-aa44e7e8ebdd">
      <Terms xmlns="http://schemas.microsoft.com/office/infopath/2007/PartnerControls"/>
    </lcf76f155ced4ddcb4097134ff3c332f>
    <TaxCatchAll xmlns="c97279b8-69eb-485d-952b-d4efe8e7d324" xsi:nil="true"/>
  </documentManagement>
</p:properties>
</file>

<file path=customXml/itemProps1.xml><?xml version="1.0" encoding="utf-8"?>
<ds:datastoreItem xmlns:ds="http://schemas.openxmlformats.org/officeDocument/2006/customXml" ds:itemID="{1B5F9303-7F71-4E3F-BB5B-569246A2AE54}"/>
</file>

<file path=customXml/itemProps2.xml><?xml version="1.0" encoding="utf-8"?>
<ds:datastoreItem xmlns:ds="http://schemas.openxmlformats.org/officeDocument/2006/customXml" ds:itemID="{1FCEB47C-5708-462E-9928-51FAE01FAF83}"/>
</file>

<file path=customXml/itemProps3.xml><?xml version="1.0" encoding="utf-8"?>
<ds:datastoreItem xmlns:ds="http://schemas.openxmlformats.org/officeDocument/2006/customXml" ds:itemID="{69B65A92-DC6E-4CDE-9355-88CCA730A12D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Macintosh PowerPoint</Application>
  <PresentationFormat>Widescreen</PresentationFormat>
  <Paragraphs>8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Diapositiva de think-cell</vt:lpstr>
      <vt:lpstr>PowerPoint Presentation</vt:lpstr>
      <vt:lpstr>Título</vt:lpstr>
      <vt:lpstr>Título: Subtítulo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Alejandra Gaitan Cardenas</dc:creator>
  <cp:lastModifiedBy>Alejandra Gaitan Cardenas</cp:lastModifiedBy>
  <cp:revision>4</cp:revision>
  <dcterms:created xsi:type="dcterms:W3CDTF">2022-07-28T17:25:07Z</dcterms:created>
  <dcterms:modified xsi:type="dcterms:W3CDTF">2022-08-09T14:32:14Z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0x0101009636789A671FF24183D71471D7F0C336</vt:lpwstr>
  </property>
</Properties>
</file>